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956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IMG-20211101-WA00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785794"/>
            <a:ext cx="8382059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IMG-20211101-WA00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357166"/>
            <a:ext cx="7645538" cy="5715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IMG-20211101-WA00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357166"/>
            <a:ext cx="3466506" cy="61626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IMG-20211101-WA00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8428022" cy="4738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IMG-20211101-WA00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428604"/>
            <a:ext cx="7967666" cy="59558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ser\Desktop\IMG-20211101-WA0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928670"/>
            <a:ext cx="8222048" cy="46249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IMG-20211101-WA00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4858" y="303643"/>
            <a:ext cx="8739142" cy="65543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IMG-20211101-WA00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500042"/>
            <a:ext cx="7878746" cy="58893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2021-11-01T07:45:45Z</dcterms:created>
  <dcterms:modified xsi:type="dcterms:W3CDTF">2021-11-01T07:49:32Z</dcterms:modified>
</cp:coreProperties>
</file>